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3" r:id="rId1"/>
  </p:sldMasterIdLst>
  <p:sldIdLst>
    <p:sldId id="256" r:id="rId2"/>
    <p:sldId id="268" r:id="rId3"/>
    <p:sldId id="257" r:id="rId4"/>
    <p:sldId id="258" r:id="rId5"/>
    <p:sldId id="261" r:id="rId6"/>
    <p:sldId id="259" r:id="rId7"/>
    <p:sldId id="260" r:id="rId8"/>
    <p:sldId id="262" r:id="rId9"/>
    <p:sldId id="263" r:id="rId10"/>
    <p:sldId id="264" r:id="rId11"/>
    <p:sldId id="269" r:id="rId12"/>
    <p:sldId id="265" r:id="rId13"/>
    <p:sldId id="266"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67"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9/17/2021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5301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3444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4250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0974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250794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58313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17335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5801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86653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2599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1232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7602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30755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68064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8177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4490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97779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9/17/2021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3302154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20913" y="0"/>
            <a:ext cx="8915399" cy="2885081"/>
          </a:xfrm>
        </p:spPr>
        <p:txBody>
          <a:bodyPr/>
          <a:lstStyle/>
          <a:p>
            <a:pPr algn="ctr"/>
            <a:r>
              <a:rPr lang="en-US" dirty="0" smtClean="0">
                <a:solidFill>
                  <a:schemeClr val="accent1">
                    <a:lumMod val="50000"/>
                  </a:schemeClr>
                </a:solidFill>
                <a:latin typeface="Times New Roman" panose="02020603050405020304" pitchFamily="18" charset="0"/>
                <a:cs typeface="Times New Roman" panose="02020603050405020304" pitchFamily="18" charset="0"/>
              </a:rPr>
              <a:t>Online Book Shopping</a:t>
            </a:r>
            <a:endParaRPr lang="en-US"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3677177" y="3259667"/>
            <a:ext cx="6987645" cy="1388534"/>
          </a:xfrm>
        </p:spPr>
        <p:txBody>
          <a:bodyPr/>
          <a:lstStyle/>
          <a:p>
            <a:pPr algn="ctr"/>
            <a:r>
              <a:rPr lang="en-US" dirty="0" smtClean="0">
                <a:solidFill>
                  <a:srgbClr val="002060"/>
                </a:solidFill>
              </a:rPr>
              <a:t>                                                                </a:t>
            </a:r>
            <a:r>
              <a:rPr lang="en-US" dirty="0" smtClean="0">
                <a:solidFill>
                  <a:schemeClr val="accent1">
                    <a:lumMod val="50000"/>
                  </a:schemeClr>
                </a:solidFill>
              </a:rPr>
              <a:t>By:</a:t>
            </a:r>
          </a:p>
          <a:p>
            <a:pPr algn="ctr"/>
            <a:r>
              <a:rPr lang="en-US" dirty="0" smtClean="0">
                <a:solidFill>
                  <a:schemeClr val="accent1">
                    <a:lumMod val="50000"/>
                  </a:schemeClr>
                </a:solidFill>
              </a:rPr>
              <a:t>                                                                                         </a:t>
            </a:r>
            <a:r>
              <a:rPr lang="en-US" dirty="0" smtClean="0">
                <a:solidFill>
                  <a:schemeClr val="accent1">
                    <a:lumMod val="50000"/>
                  </a:schemeClr>
                </a:solidFill>
              </a:rPr>
              <a:t>Kiruthika</a:t>
            </a:r>
            <a:r>
              <a:rPr lang="en-US" dirty="0" smtClean="0">
                <a:solidFill>
                  <a:schemeClr val="accent1">
                    <a:lumMod val="50000"/>
                  </a:schemeClr>
                </a:solidFill>
              </a:rPr>
              <a:t> S</a:t>
            </a:r>
            <a:endParaRPr lang="en-US" dirty="0">
              <a:solidFill>
                <a:schemeClr val="accent1">
                  <a:lumMod val="50000"/>
                </a:schemeClr>
              </a:solidFill>
            </a:endParaRPr>
          </a:p>
        </p:txBody>
      </p:sp>
    </p:spTree>
    <p:extLst>
      <p:ext uri="{BB962C8B-B14F-4D97-AF65-F5344CB8AC3E}">
        <p14:creationId xmlns:p14="http://schemas.microsoft.com/office/powerpoint/2010/main" val="14749002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6429" y="859316"/>
            <a:ext cx="9838283" cy="5629618"/>
          </a:xfrm>
          <a:prstGeom prst="rect">
            <a:avLst/>
          </a:prstGeom>
        </p:spPr>
      </p:pic>
      <p:sp>
        <p:nvSpPr>
          <p:cNvPr id="3" name="TextBox 2"/>
          <p:cNvSpPr txBox="1"/>
          <p:nvPr/>
        </p:nvSpPr>
        <p:spPr>
          <a:xfrm>
            <a:off x="5233012" y="275422"/>
            <a:ext cx="4516916" cy="461665"/>
          </a:xfrm>
          <a:prstGeom prst="rect">
            <a:avLst/>
          </a:prstGeom>
          <a:noFill/>
        </p:spPr>
        <p:txBody>
          <a:bodyPr wrap="square" rtlCol="0">
            <a:spAutoFit/>
          </a:bodyPr>
          <a:lstStyle/>
          <a:p>
            <a:r>
              <a:rPr lang="en-US" sz="2400" dirty="0" smtClean="0">
                <a:solidFill>
                  <a:schemeClr val="accent1">
                    <a:lumMod val="50000"/>
                  </a:schemeClr>
                </a:solidFill>
                <a:latin typeface="Times New Roman" panose="02020603050405020304" pitchFamily="18" charset="0"/>
                <a:cs typeface="Times New Roman" panose="02020603050405020304" pitchFamily="18" charset="0"/>
              </a:rPr>
              <a:t>USER  REGISTRATION  PAGE</a:t>
            </a:r>
            <a:endParaRPr lang="en-US" sz="2400"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19862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2525" y="683045"/>
            <a:ext cx="9614053" cy="5855465"/>
          </a:xfrm>
          <a:prstGeom prst="rect">
            <a:avLst/>
          </a:prstGeom>
        </p:spPr>
      </p:pic>
      <p:sp>
        <p:nvSpPr>
          <p:cNvPr id="3" name="TextBox 2"/>
          <p:cNvSpPr txBox="1"/>
          <p:nvPr/>
        </p:nvSpPr>
        <p:spPr>
          <a:xfrm>
            <a:off x="4605050" y="121186"/>
            <a:ext cx="4671151" cy="461665"/>
          </a:xfrm>
          <a:prstGeom prst="rect">
            <a:avLst/>
          </a:prstGeom>
          <a:noFill/>
        </p:spPr>
        <p:txBody>
          <a:bodyPr wrap="square" rtlCol="0">
            <a:spAutoFit/>
          </a:bodyPr>
          <a:lstStyle/>
          <a:p>
            <a:r>
              <a:rPr lang="en-US" sz="2400" dirty="0" smtClean="0">
                <a:solidFill>
                  <a:schemeClr val="accent1">
                    <a:lumMod val="50000"/>
                  </a:schemeClr>
                </a:solidFill>
                <a:latin typeface="Times New Roman" panose="02020603050405020304" pitchFamily="18" charset="0"/>
                <a:cs typeface="Times New Roman" panose="02020603050405020304" pitchFamily="18" charset="0"/>
              </a:rPr>
              <a:t>VIEW BOOK DETAILS PAGE</a:t>
            </a:r>
            <a:endParaRPr lang="en-US" sz="2400"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505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47439" y="705080"/>
            <a:ext cx="9812357" cy="5891556"/>
          </a:xfrm>
          <a:prstGeom prst="rect">
            <a:avLst/>
          </a:prstGeom>
        </p:spPr>
      </p:pic>
      <p:sp>
        <p:nvSpPr>
          <p:cNvPr id="3" name="TextBox 2"/>
          <p:cNvSpPr txBox="1"/>
          <p:nvPr/>
        </p:nvSpPr>
        <p:spPr>
          <a:xfrm>
            <a:off x="5475383" y="187287"/>
            <a:ext cx="3635566" cy="461665"/>
          </a:xfrm>
          <a:prstGeom prst="rect">
            <a:avLst/>
          </a:prstGeom>
          <a:noFill/>
        </p:spPr>
        <p:txBody>
          <a:bodyPr wrap="square" rtlCol="0">
            <a:spAutoFit/>
          </a:bodyPr>
          <a:lstStyle/>
          <a:p>
            <a:r>
              <a:rPr lang="en-US" sz="2400" dirty="0" smtClean="0">
                <a:solidFill>
                  <a:schemeClr val="accent1">
                    <a:lumMod val="50000"/>
                  </a:schemeClr>
                </a:solidFill>
                <a:latin typeface="Times New Roman" panose="02020603050405020304" pitchFamily="18" charset="0"/>
                <a:cs typeface="Times New Roman" panose="02020603050405020304" pitchFamily="18" charset="0"/>
              </a:rPr>
              <a:t>PLACE ORDER PAGE</a:t>
            </a:r>
            <a:endParaRPr lang="en-US" sz="2400"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50307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00" y="1213755"/>
            <a:ext cx="5446712" cy="1280890"/>
          </a:xfrm>
        </p:spPr>
        <p:txBody>
          <a:bodyPr>
            <a:normAutofit/>
          </a:bodyPr>
          <a:lstStyle/>
          <a:p>
            <a:r>
              <a:rPr lang="en-US" sz="4000" dirty="0" smtClean="0">
                <a:solidFill>
                  <a:schemeClr val="accent1">
                    <a:lumMod val="50000"/>
                  </a:schemeClr>
                </a:solidFill>
                <a:latin typeface="Times New Roman" panose="02020603050405020304" pitchFamily="18" charset="0"/>
                <a:cs typeface="Times New Roman" panose="02020603050405020304" pitchFamily="18" charset="0"/>
              </a:rPr>
              <a:t>Conclusion</a:t>
            </a:r>
            <a:endParaRPr lang="en-US" sz="40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982826" y="1774633"/>
            <a:ext cx="8915400" cy="3777622"/>
          </a:xfrm>
        </p:spPr>
        <p:txBody>
          <a:bodyPr>
            <a:normAutofit/>
          </a:bodyPr>
          <a:lstStyle/>
          <a:p>
            <a:pPr marL="0" indent="0" algn="just">
              <a:buNone/>
            </a:pPr>
            <a:r>
              <a:rPr lang="en-US" sz="2000" dirty="0" smtClean="0">
                <a:latin typeface="Times New Roman" panose="02020603050405020304" pitchFamily="18" charset="0"/>
                <a:cs typeface="Times New Roman" panose="02020603050405020304" pitchFamily="18" charset="0"/>
              </a:rPr>
              <a:t>                Online Book Store is an online web application where the customer can purchase books online. </a:t>
            </a:r>
            <a:r>
              <a:rPr lang="en-US" sz="2000" dirty="0">
                <a:latin typeface="Times New Roman" panose="02020603050405020304" pitchFamily="18" charset="0"/>
                <a:cs typeface="Times New Roman" panose="02020603050405020304" pitchFamily="18" charset="0"/>
              </a:rPr>
              <a:t>The Customers can connect to the Internet through the computer or mobile phones into this online bookstore and then check the book information</a:t>
            </a:r>
            <a:r>
              <a:rPr lang="en-US"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Through </a:t>
            </a:r>
            <a:r>
              <a:rPr lang="en-US" sz="2000" dirty="0" smtClean="0">
                <a:latin typeface="Times New Roman" panose="02020603050405020304" pitchFamily="18" charset="0"/>
                <a:cs typeface="Times New Roman" panose="02020603050405020304" pitchFamily="18" charset="0"/>
              </a:rPr>
              <a:t>a web browser the customers can search for a book by its title or author, later can add to the shopping cart and finally purchase the books</a:t>
            </a:r>
            <a:r>
              <a:rPr lang="en-US" sz="2000" dirty="0" smtClean="0">
                <a:latin typeface="Times New Roman" panose="02020603050405020304" pitchFamily="18" charset="0"/>
                <a:cs typeface="Times New Roman" panose="02020603050405020304" pitchFamily="18" charset="0"/>
              </a:rPr>
              <a:t>.</a:t>
            </a:r>
            <a:r>
              <a:rPr lang="en-US" sz="2000" dirty="0"/>
              <a:t> </a:t>
            </a:r>
            <a:r>
              <a:rPr lang="en-US" sz="2000" dirty="0">
                <a:latin typeface="Times New Roman" panose="02020603050405020304" pitchFamily="18" charset="0"/>
                <a:cs typeface="Times New Roman" panose="02020603050405020304" pitchFamily="18" charset="0"/>
              </a:rPr>
              <a:t>In future this project is expandable if we can include more modules to it, like shipping and door to door delivery tracking.</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68694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8495" y="1168400"/>
            <a:ext cx="4087275" cy="3403600"/>
          </a:xfrm>
        </p:spPr>
        <p:txBody>
          <a:bodyPr>
            <a:normAutofit/>
          </a:bodyPr>
          <a:lstStyle/>
          <a:p>
            <a:pPr algn="ctr"/>
            <a:r>
              <a:rPr lang="en-US" sz="6600" dirty="0" smtClean="0">
                <a:solidFill>
                  <a:schemeClr val="accent1">
                    <a:lumMod val="75000"/>
                  </a:schemeClr>
                </a:solidFill>
                <a:latin typeface="Times New Roman" panose="02020603050405020304" pitchFamily="18" charset="0"/>
                <a:cs typeface="Times New Roman" panose="02020603050405020304" pitchFamily="18" charset="0"/>
              </a:rPr>
              <a:t>Thank You</a:t>
            </a:r>
            <a:endParaRPr lang="en-US" sz="6600"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28039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8711" y="723900"/>
            <a:ext cx="4065589" cy="1752599"/>
          </a:xfrm>
        </p:spPr>
        <p:txBody>
          <a:bodyPr/>
          <a:lstStyle/>
          <a:p>
            <a:r>
              <a:rPr lang="en-US" dirty="0" smtClean="0">
                <a:solidFill>
                  <a:schemeClr val="accent1">
                    <a:lumMod val="50000"/>
                  </a:schemeClr>
                </a:solidFill>
                <a:latin typeface="Times New Roman" panose="02020603050405020304" pitchFamily="18" charset="0"/>
                <a:cs typeface="Times New Roman" panose="02020603050405020304" pitchFamily="18" charset="0"/>
              </a:rPr>
              <a:t>Content</a:t>
            </a:r>
            <a:endParaRPr lang="en-US"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703510" y="2146301"/>
            <a:ext cx="10018713" cy="4089400"/>
          </a:xfrm>
        </p:spPr>
        <p:txBody>
          <a:bodyPr/>
          <a:lstStyle/>
          <a:p>
            <a:r>
              <a:rPr lang="en-US" dirty="0" smtClean="0">
                <a:latin typeface="Times New Roman" panose="02020603050405020304" pitchFamily="18" charset="0"/>
                <a:cs typeface="Times New Roman" panose="02020603050405020304" pitchFamily="18" charset="0"/>
              </a:rPr>
              <a:t>Introduction</a:t>
            </a:r>
          </a:p>
          <a:p>
            <a:r>
              <a:rPr lang="en-US" dirty="0" smtClean="0">
                <a:latin typeface="Times New Roman" panose="02020603050405020304" pitchFamily="18" charset="0"/>
                <a:cs typeface="Times New Roman" panose="02020603050405020304" pitchFamily="18" charset="0"/>
              </a:rPr>
              <a:t>Objectives</a:t>
            </a:r>
          </a:p>
          <a:p>
            <a:r>
              <a:rPr lang="en-US" dirty="0" smtClean="0">
                <a:latin typeface="Times New Roman" panose="02020603050405020304" pitchFamily="18" charset="0"/>
                <a:cs typeface="Times New Roman" panose="02020603050405020304" pitchFamily="18" charset="0"/>
              </a:rPr>
              <a:t>Requirements</a:t>
            </a:r>
          </a:p>
          <a:p>
            <a:r>
              <a:rPr lang="en-US" dirty="0" smtClean="0">
                <a:latin typeface="Times New Roman" panose="02020603050405020304" pitchFamily="18" charset="0"/>
                <a:cs typeface="Times New Roman" panose="02020603050405020304" pitchFamily="18" charset="0"/>
              </a:rPr>
              <a:t>Modules</a:t>
            </a:r>
          </a:p>
          <a:p>
            <a:r>
              <a:rPr lang="en-US" dirty="0" smtClean="0">
                <a:latin typeface="Times New Roman" panose="02020603050405020304" pitchFamily="18" charset="0"/>
                <a:cs typeface="Times New Roman" panose="02020603050405020304" pitchFamily="18" charset="0"/>
              </a:rPr>
              <a:t>Output </a:t>
            </a:r>
          </a:p>
          <a:p>
            <a:r>
              <a:rPr lang="en-US" dirty="0" smtClean="0">
                <a:latin typeface="Times New Roman" panose="02020603050405020304" pitchFamily="18" charset="0"/>
                <a:cs typeface="Times New Roman" panose="02020603050405020304" pitchFamily="18" charset="0"/>
              </a:rPr>
              <a:t>Conclusion</a:t>
            </a: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5212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375" y="560610"/>
            <a:ext cx="8911687" cy="1280890"/>
          </a:xfrm>
        </p:spPr>
        <p:txBody>
          <a:bodyPr>
            <a:normAutofit/>
          </a:bodyPr>
          <a:lstStyle/>
          <a:p>
            <a:r>
              <a:rPr lang="en-US" sz="4400" dirty="0" smtClean="0">
                <a:solidFill>
                  <a:schemeClr val="accent1">
                    <a:lumMod val="50000"/>
                  </a:schemeClr>
                </a:solidFill>
                <a:latin typeface="Times New Roman" panose="02020603050405020304" pitchFamily="18" charset="0"/>
                <a:cs typeface="Times New Roman" panose="02020603050405020304" pitchFamily="18" charset="0"/>
              </a:rPr>
              <a:t>Introduction</a:t>
            </a:r>
            <a:endParaRPr lang="en-US" sz="44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093758" y="473942"/>
            <a:ext cx="8915400" cy="5517522"/>
          </a:xfrm>
        </p:spPr>
        <p:txBody>
          <a:bodyPr>
            <a:normAutofit/>
          </a:bodyPr>
          <a:lstStyle/>
          <a:p>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Purpose of this Online Book Shopping provides customers with online shopping facility through a web browser.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Using </a:t>
            </a:r>
            <a:r>
              <a:rPr lang="en-US" sz="2000" dirty="0">
                <a:latin typeface="Times New Roman" panose="02020603050405020304" pitchFamily="18" charset="0"/>
                <a:cs typeface="Times New Roman" panose="02020603050405020304" pitchFamily="18" charset="0"/>
              </a:rPr>
              <a:t>this project the user can purchase books instead of going out to a book store.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project is to make a full functional online book store system that allow its users to search and purchase a book online based on category, author and subject.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customer can create login to his account, sort books by their category, place books into a shopping cart and pay bill using his credit card details and also with some more payment options. </a:t>
            </a:r>
            <a:endParaRPr lang="en-US"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69600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2012" y="863600"/>
            <a:ext cx="8915400" cy="4851400"/>
          </a:xfrm>
        </p:spPr>
        <p:txBody>
          <a:bodyPr>
            <a:normAutofit/>
          </a:bodyPr>
          <a:lstStyle/>
          <a:p>
            <a:r>
              <a:rPr lang="en-US" sz="2000" dirty="0">
                <a:latin typeface="Times New Roman" panose="02020603050405020304" pitchFamily="18" charset="0"/>
                <a:cs typeface="Times New Roman" panose="02020603050405020304" pitchFamily="18" charset="0"/>
              </a:rPr>
              <a:t>The admin has overall rights over the system and can moderate and delete any </a:t>
            </a:r>
            <a:r>
              <a:rPr lang="en-US" sz="2000" dirty="0" smtClean="0">
                <a:latin typeface="Times New Roman" panose="02020603050405020304" pitchFamily="18" charset="0"/>
                <a:cs typeface="Times New Roman" panose="02020603050405020304" pitchFamily="18" charset="0"/>
              </a:rPr>
              <a:t>details from the shopping site. </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He can add, delete and update the author, publisher, book categories, book details, member information and also confirm a placed order.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Online </a:t>
            </a:r>
            <a:r>
              <a:rPr lang="en-US" sz="2000" dirty="0">
                <a:latin typeface="Times New Roman" panose="02020603050405020304" pitchFamily="18" charset="0"/>
                <a:cs typeface="Times New Roman" panose="02020603050405020304" pitchFamily="18" charset="0"/>
              </a:rPr>
              <a:t>book Store is developed using HTML, CSS, </a:t>
            </a:r>
            <a:r>
              <a:rPr lang="en-US" sz="2000" dirty="0">
                <a:latin typeface="Times New Roman" panose="02020603050405020304" pitchFamily="18" charset="0"/>
                <a:cs typeface="Times New Roman" panose="02020603050405020304" pitchFamily="18" charset="0"/>
              </a:rPr>
              <a:t>Javascript</a:t>
            </a:r>
            <a:r>
              <a:rPr lang="en-US" sz="2000" dirty="0">
                <a:latin typeface="Times New Roman" panose="02020603050405020304" pitchFamily="18" charset="0"/>
                <a:cs typeface="Times New Roman" panose="02020603050405020304" pitchFamily="18" charset="0"/>
              </a:rPr>
              <a:t> programming </a:t>
            </a:r>
            <a:r>
              <a:rPr lang="en-US" sz="2000" dirty="0" smtClean="0">
                <a:latin typeface="Times New Roman" panose="02020603050405020304" pitchFamily="18" charset="0"/>
                <a:cs typeface="Times New Roman" panose="02020603050405020304" pitchFamily="18" charset="0"/>
              </a:rPr>
              <a:t>language.</a:t>
            </a:r>
            <a:endParaRPr lang="en-US" sz="20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99691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814610"/>
            <a:ext cx="6881812" cy="1280890"/>
          </a:xfrm>
        </p:spPr>
        <p:txBody>
          <a:bodyPr>
            <a:normAutofit/>
          </a:bodyPr>
          <a:lstStyle/>
          <a:p>
            <a:r>
              <a:rPr lang="en-US" sz="3200" b="1" dirty="0">
                <a:solidFill>
                  <a:schemeClr val="accent1">
                    <a:lumMod val="50000"/>
                  </a:schemeClr>
                </a:solidFill>
                <a:latin typeface="Times New Roman" panose="02020603050405020304" pitchFamily="18" charset="0"/>
                <a:cs typeface="Times New Roman" panose="02020603050405020304" pitchFamily="18" charset="0"/>
              </a:rPr>
              <a:t>OBJECTIVES</a:t>
            </a:r>
            <a:r>
              <a:rPr lang="en-US" sz="3200" dirty="0">
                <a:solidFill>
                  <a:schemeClr val="accent1">
                    <a:lumMod val="50000"/>
                  </a:schemeClr>
                </a:solidFill>
                <a:latin typeface="Times New Roman" panose="02020603050405020304" pitchFamily="18" charset="0"/>
                <a:cs typeface="Times New Roman" panose="02020603050405020304" pitchFamily="18" charset="0"/>
              </a:rPr>
              <a:t/>
            </a:r>
            <a:br>
              <a:rPr lang="en-US" sz="3200" dirty="0">
                <a:solidFill>
                  <a:schemeClr val="accent1">
                    <a:lumMod val="50000"/>
                  </a:schemeClr>
                </a:solidFill>
                <a:latin typeface="Times New Roman" panose="02020603050405020304" pitchFamily="18" charset="0"/>
                <a:cs typeface="Times New Roman" panose="02020603050405020304" pitchFamily="18" charset="0"/>
              </a:rPr>
            </a:br>
            <a:endParaRPr lang="en-US" sz="32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08212" y="914399"/>
            <a:ext cx="9386888" cy="6591577"/>
          </a:xfrm>
        </p:spPr>
        <p:txBody>
          <a:bodyPr>
            <a:normAutofit/>
          </a:bodyPr>
          <a:lstStyle/>
          <a:p>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main objective of this Online Book Shopping System is to make manual system to computerized system.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system will provide the customers to find their books in which they are willing to read, by search option and also can check the availability of a book either by using the book title or by using the name of author</a:t>
            </a:r>
            <a:r>
              <a:rPr lang="en-US" sz="2000"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It </a:t>
            </a:r>
            <a:r>
              <a:rPr lang="en-US" sz="2000" dirty="0">
                <a:latin typeface="Times New Roman" panose="02020603050405020304" pitchFamily="18" charset="0"/>
                <a:cs typeface="Times New Roman" panose="02020603050405020304" pitchFamily="18" charset="0"/>
              </a:rPr>
              <a:t>simplifies the task and reduce the paper work. </a:t>
            </a:r>
          </a:p>
          <a:p>
            <a:r>
              <a:rPr lang="en-US" sz="2000" dirty="0">
                <a:latin typeface="Times New Roman" panose="02020603050405020304" pitchFamily="18" charset="0"/>
                <a:cs typeface="Times New Roman" panose="02020603050405020304" pitchFamily="18" charset="0"/>
              </a:rPr>
              <a:t>AdditionalIy</a:t>
            </a:r>
            <a:r>
              <a:rPr lang="en-US" sz="2000" dirty="0">
                <a:latin typeface="Times New Roman" panose="02020603050405020304" pitchFamily="18" charset="0"/>
                <a:cs typeface="Times New Roman" panose="02020603050405020304" pitchFamily="18" charset="0"/>
              </a:rPr>
              <a:t>, unlike a store, online shopping has friendly  customer service representatives </a:t>
            </a:r>
            <a:r>
              <a:rPr lang="en-US" sz="2000" dirty="0" smtClean="0">
                <a:latin typeface="Times New Roman" panose="02020603050405020304" pitchFamily="18" charset="0"/>
                <a:cs typeface="Times New Roman" panose="02020603050405020304" pitchFamily="18" charset="0"/>
              </a:rPr>
              <a:t>available </a:t>
            </a:r>
            <a:r>
              <a:rPr lang="en-US" sz="2000" dirty="0">
                <a:latin typeface="Times New Roman" panose="02020603050405020304" pitchFamily="18" charset="0"/>
                <a:cs typeface="Times New Roman" panose="02020603050405020304" pitchFamily="18" charset="0"/>
              </a:rPr>
              <a:t>24 hours a day also where customer can visit our site anytime to view the availability of books, choose any of them and can order by paying online or can opt for cash on delivery as well.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administrator will regularly add any new books available to them for sale.  </a:t>
            </a:r>
          </a:p>
          <a:p>
            <a:pPr lvl="0"/>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0551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97112" y="723900"/>
            <a:ext cx="9755188" cy="5676900"/>
          </a:xfrm>
        </p:spPr>
        <p:txBody>
          <a:bodyPr>
            <a:normAutofit fontScale="77500" lnSpcReduction="20000"/>
          </a:bodyPr>
          <a:lstStyle/>
          <a:p>
            <a:pPr marL="0" indent="0">
              <a:buNone/>
            </a:pPr>
            <a:endParaRPr lang="en-US" dirty="0"/>
          </a:p>
          <a:p>
            <a:pPr marL="0" lvl="0" indent="0">
              <a:buNone/>
            </a:pPr>
            <a:endParaRPr lang="en-US" dirty="0">
              <a:latin typeface="Times New Roman" panose="02020603050405020304" pitchFamily="18" charset="0"/>
              <a:cs typeface="Times New Roman" panose="02020603050405020304" pitchFamily="18" charset="0"/>
            </a:endParaRPr>
          </a:p>
          <a:p>
            <a:pPr marL="0" indent="0">
              <a:buNone/>
            </a:pPr>
            <a:r>
              <a:rPr lang="en-US" b="1" dirty="0" smtClean="0">
                <a:solidFill>
                  <a:schemeClr val="accent1">
                    <a:lumMod val="50000"/>
                  </a:schemeClr>
                </a:solidFill>
                <a:latin typeface="Times New Roman" panose="02020603050405020304" pitchFamily="18" charset="0"/>
                <a:cs typeface="Times New Roman" panose="02020603050405020304" pitchFamily="18" charset="0"/>
              </a:rPr>
              <a:t>SOFTWARE </a:t>
            </a:r>
            <a:r>
              <a:rPr lang="en-US" b="1" dirty="0">
                <a:solidFill>
                  <a:schemeClr val="accent1">
                    <a:lumMod val="50000"/>
                  </a:schemeClr>
                </a:solidFill>
                <a:latin typeface="Times New Roman" panose="02020603050405020304" pitchFamily="18" charset="0"/>
                <a:cs typeface="Times New Roman" panose="02020603050405020304" pitchFamily="18" charset="0"/>
              </a:rPr>
              <a:t>INTERFACE</a:t>
            </a:r>
            <a:endParaRPr lang="en-US" dirty="0">
              <a:solidFill>
                <a:schemeClr val="accent1">
                  <a:lumMod val="50000"/>
                </a:schemeClr>
              </a:solidFill>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Operating System - Windows </a:t>
            </a:r>
            <a:r>
              <a:rPr lang="en-US" dirty="0" smtClean="0">
                <a:latin typeface="Times New Roman" panose="02020603050405020304" pitchFamily="18" charset="0"/>
                <a:cs typeface="Times New Roman" panose="02020603050405020304" pitchFamily="18" charset="0"/>
              </a:rPr>
              <a:t>7</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b="1" dirty="0">
                <a:solidFill>
                  <a:schemeClr val="accent1">
                    <a:lumMod val="50000"/>
                  </a:schemeClr>
                </a:solidFill>
                <a:latin typeface="Times New Roman" panose="02020603050405020304" pitchFamily="18" charset="0"/>
                <a:cs typeface="Times New Roman" panose="02020603050405020304" pitchFamily="18" charset="0"/>
              </a:rPr>
              <a:t>HARDWARE </a:t>
            </a:r>
            <a:r>
              <a:rPr lang="en-US" b="1" dirty="0">
                <a:solidFill>
                  <a:schemeClr val="accent1">
                    <a:lumMod val="50000"/>
                  </a:schemeClr>
                </a:solidFill>
                <a:latin typeface="Times New Roman" panose="02020603050405020304" pitchFamily="18" charset="0"/>
                <a:cs typeface="Times New Roman" panose="02020603050405020304" pitchFamily="18" charset="0"/>
              </a:rPr>
              <a:t>INTERFACE</a:t>
            </a:r>
            <a:endParaRPr lang="en-US" dirty="0">
              <a:solidFill>
                <a:schemeClr val="accent1">
                  <a:lumMod val="50000"/>
                </a:schemeClr>
              </a:solidFill>
              <a:latin typeface="Times New Roman" panose="02020603050405020304" pitchFamily="18" charset="0"/>
              <a:cs typeface="Times New Roman" panose="02020603050405020304" pitchFamily="18" charset="0"/>
            </a:endParaRPr>
          </a:p>
          <a:p>
            <a:pPr lvl="0"/>
            <a:r>
              <a:rPr lang="en-US" b="1" dirty="0">
                <a:latin typeface="Times New Roman" panose="02020603050405020304" pitchFamily="18" charset="0"/>
                <a:cs typeface="Times New Roman" panose="02020603050405020304" pitchFamily="18" charset="0"/>
              </a:rPr>
              <a:t>SERVER-:  </a:t>
            </a:r>
            <a:r>
              <a:rPr lang="en-US" dirty="0">
                <a:latin typeface="Times New Roman" panose="02020603050405020304" pitchFamily="18" charset="0"/>
                <a:cs typeface="Times New Roman" panose="02020603050405020304" pitchFamily="18" charset="0"/>
              </a:rPr>
              <a:t>Processor – Intel Core Family,   </a:t>
            </a:r>
            <a:endParaRPr lang="en-US" dirty="0" smtClean="0">
              <a:latin typeface="Times New Roman" panose="02020603050405020304" pitchFamily="18" charset="0"/>
              <a:cs typeface="Times New Roman" panose="02020603050405020304" pitchFamily="18" charset="0"/>
            </a:endParaRPr>
          </a:p>
          <a:p>
            <a:pPr lvl="0"/>
            <a:r>
              <a:rPr lang="en-US" dirty="0" smtClean="0">
                <a:latin typeface="Times New Roman" panose="02020603050405020304" pitchFamily="18" charset="0"/>
                <a:cs typeface="Times New Roman" panose="02020603050405020304" pitchFamily="18" charset="0"/>
              </a:rPr>
              <a:t>RAM </a:t>
            </a:r>
            <a:r>
              <a:rPr lang="en-US" dirty="0">
                <a:latin typeface="Times New Roman" panose="02020603050405020304" pitchFamily="18" charset="0"/>
                <a:cs typeface="Times New Roman" panose="02020603050405020304" pitchFamily="18" charset="0"/>
              </a:rPr>
              <a:t>– 8 </a:t>
            </a:r>
            <a:r>
              <a:rPr lang="en-US" dirty="0" smtClean="0">
                <a:latin typeface="Times New Roman" panose="02020603050405020304" pitchFamily="18" charset="0"/>
                <a:cs typeface="Times New Roman" panose="02020603050405020304" pitchFamily="18" charset="0"/>
              </a:rPr>
              <a:t>GB</a:t>
            </a:r>
            <a:r>
              <a:rPr lang="en-US" b="1" dirty="0">
                <a:latin typeface="Times New Roman" panose="02020603050405020304" pitchFamily="18" charset="0"/>
                <a:cs typeface="Times New Roman" panose="02020603050405020304" pitchFamily="18" charset="0"/>
              </a:rPr>
              <a:t>   </a:t>
            </a:r>
            <a:endParaRPr lang="en-US" b="1" dirty="0" smtClean="0">
              <a:latin typeface="Times New Roman" panose="02020603050405020304" pitchFamily="18" charset="0"/>
              <a:cs typeface="Times New Roman" panose="02020603050405020304" pitchFamily="18" charset="0"/>
            </a:endParaRPr>
          </a:p>
          <a:p>
            <a:pPr lvl="0"/>
            <a:r>
              <a:rPr lang="en-US" dirty="0" smtClean="0">
                <a:latin typeface="Times New Roman" panose="02020603050405020304" pitchFamily="18" charset="0"/>
                <a:cs typeface="Times New Roman" panose="02020603050405020304" pitchFamily="18" charset="0"/>
              </a:rPr>
              <a:t>Disk </a:t>
            </a:r>
            <a:r>
              <a:rPr lang="en-US" dirty="0">
                <a:latin typeface="Times New Roman" panose="02020603050405020304" pitchFamily="18" charset="0"/>
                <a:cs typeface="Times New Roman" panose="02020603050405020304" pitchFamily="18" charset="0"/>
              </a:rPr>
              <a:t>Space – 500 </a:t>
            </a:r>
            <a:r>
              <a:rPr lang="en-US" dirty="0" smtClean="0">
                <a:latin typeface="Times New Roman" panose="02020603050405020304" pitchFamily="18" charset="0"/>
                <a:cs typeface="Times New Roman" panose="02020603050405020304" pitchFamily="18" charset="0"/>
              </a:rPr>
              <a:t>GB</a:t>
            </a:r>
          </a:p>
          <a:p>
            <a:pPr lvl="0"/>
            <a:endParaRPr lang="en-US" dirty="0">
              <a:latin typeface="Times New Roman" panose="02020603050405020304" pitchFamily="18" charset="0"/>
              <a:cs typeface="Times New Roman" panose="02020603050405020304" pitchFamily="18" charset="0"/>
            </a:endParaRPr>
          </a:p>
          <a:p>
            <a:pPr marL="0" indent="0">
              <a:buNone/>
            </a:pPr>
            <a:r>
              <a:rPr lang="en-US" b="1" dirty="0">
                <a:solidFill>
                  <a:schemeClr val="accent1">
                    <a:lumMod val="50000"/>
                  </a:schemeClr>
                </a:solidFill>
                <a:latin typeface="Times New Roman" panose="02020603050405020304" pitchFamily="18" charset="0"/>
                <a:cs typeface="Times New Roman" panose="02020603050405020304" pitchFamily="18" charset="0"/>
              </a:rPr>
              <a:t>TOOLS USED FOR PROJECT</a:t>
            </a:r>
            <a:endParaRPr lang="en-US" dirty="0">
              <a:solidFill>
                <a:schemeClr val="accent1">
                  <a:lumMod val="50000"/>
                </a:schemeClr>
              </a:solidFill>
              <a:latin typeface="Times New Roman" panose="02020603050405020304" pitchFamily="18" charset="0"/>
              <a:cs typeface="Times New Roman" panose="02020603050405020304" pitchFamily="18" charset="0"/>
            </a:endParaRPr>
          </a:p>
          <a:p>
            <a:pPr lvl="0"/>
            <a:r>
              <a:rPr lang="en-US" dirty="0" smtClean="0">
                <a:latin typeface="Times New Roman" panose="02020603050405020304" pitchFamily="18" charset="0"/>
                <a:cs typeface="Times New Roman" panose="02020603050405020304" pitchFamily="18" charset="0"/>
              </a:rPr>
              <a:t>Visual studio Code</a:t>
            </a:r>
          </a:p>
          <a:p>
            <a:pPr lvl="0"/>
            <a:endParaRPr lang="en-US" dirty="0" smtClean="0">
              <a:latin typeface="Times New Roman" panose="02020603050405020304" pitchFamily="18" charset="0"/>
              <a:cs typeface="Times New Roman" panose="02020603050405020304" pitchFamily="18" charset="0"/>
            </a:endParaRPr>
          </a:p>
          <a:p>
            <a:pPr marL="0" indent="0">
              <a:buNone/>
            </a:pPr>
            <a:r>
              <a:rPr lang="en-US" b="1" dirty="0" smtClean="0">
                <a:solidFill>
                  <a:schemeClr val="accent1">
                    <a:lumMod val="50000"/>
                  </a:schemeClr>
                </a:solidFill>
                <a:latin typeface="Times New Roman" panose="02020603050405020304" pitchFamily="18" charset="0"/>
                <a:cs typeface="Times New Roman" panose="02020603050405020304" pitchFamily="18" charset="0"/>
              </a:rPr>
              <a:t>WEB BROWSER</a:t>
            </a:r>
            <a:endParaRPr lang="en-US" dirty="0">
              <a:solidFill>
                <a:schemeClr val="accent1">
                  <a:lumMod val="50000"/>
                </a:schemeClr>
              </a:solidFill>
              <a:latin typeface="Times New Roman" panose="02020603050405020304" pitchFamily="18" charset="0"/>
              <a:cs typeface="Times New Roman" panose="02020603050405020304" pitchFamily="18" charset="0"/>
            </a:endParaRPr>
          </a:p>
          <a:p>
            <a:pPr lvl="0"/>
            <a:r>
              <a:rPr lang="en-US" dirty="0" smtClean="0">
                <a:latin typeface="Times New Roman" panose="02020603050405020304" pitchFamily="18" charset="0"/>
                <a:cs typeface="Times New Roman" panose="02020603050405020304" pitchFamily="18" charset="0"/>
              </a:rPr>
              <a:t>Chrome</a:t>
            </a:r>
            <a:endParaRPr lang="en-US" dirty="0">
              <a:latin typeface="Times New Roman" panose="02020603050405020304" pitchFamily="18" charset="0"/>
              <a:cs typeface="Times New Roman" panose="02020603050405020304" pitchFamily="18" charset="0"/>
            </a:endParaRPr>
          </a:p>
          <a:p>
            <a:pPr marL="0" lv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67609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4271" y="808642"/>
            <a:ext cx="7006687" cy="1280890"/>
          </a:xfrm>
        </p:spPr>
        <p:txBody>
          <a:bodyPr/>
          <a:lstStyle/>
          <a:p>
            <a:r>
              <a:rPr lang="en-US" dirty="0" smtClean="0">
                <a:solidFill>
                  <a:schemeClr val="accent1">
                    <a:lumMod val="50000"/>
                  </a:schemeClr>
                </a:solidFill>
              </a:rPr>
              <a:t>Modules</a:t>
            </a:r>
            <a:endParaRPr lang="en-US" dirty="0">
              <a:solidFill>
                <a:schemeClr val="accent1">
                  <a:lumMod val="50000"/>
                </a:schemeClr>
              </a:solidFill>
            </a:endParaRPr>
          </a:p>
        </p:txBody>
      </p:sp>
      <p:sp>
        <p:nvSpPr>
          <p:cNvPr id="3" name="Content Placeholder 2"/>
          <p:cNvSpPr>
            <a:spLocks noGrp="1"/>
          </p:cNvSpPr>
          <p:nvPr>
            <p:ph idx="1"/>
          </p:nvPr>
        </p:nvSpPr>
        <p:spPr>
          <a:xfrm>
            <a:off x="3721805" y="1959625"/>
            <a:ext cx="10018713" cy="3124201"/>
          </a:xfrm>
        </p:spPr>
        <p:txBody>
          <a:bodyPr/>
          <a:lstStyle/>
          <a:p>
            <a:pPr lvl="0"/>
            <a:r>
              <a:rPr lang="en-US" dirty="0">
                <a:latin typeface="Times New Roman" panose="02020603050405020304" pitchFamily="18" charset="0"/>
                <a:cs typeface="Times New Roman" panose="02020603050405020304" pitchFamily="18" charset="0"/>
              </a:rPr>
              <a:t>Home page </a:t>
            </a:r>
          </a:p>
          <a:p>
            <a:pPr lvl="0"/>
            <a:r>
              <a:rPr lang="en-US" dirty="0" smtClean="0">
                <a:latin typeface="Times New Roman" panose="02020603050405020304" pitchFamily="18" charset="0"/>
                <a:cs typeface="Times New Roman" panose="02020603050405020304" pitchFamily="18" charset="0"/>
              </a:rPr>
              <a:t>User </a:t>
            </a:r>
            <a:r>
              <a:rPr lang="en-US" dirty="0">
                <a:latin typeface="Times New Roman" panose="02020603050405020304" pitchFamily="18" charset="0"/>
                <a:cs typeface="Times New Roman" panose="02020603050405020304" pitchFamily="18" charset="0"/>
              </a:rPr>
              <a:t>login</a:t>
            </a:r>
          </a:p>
          <a:p>
            <a:pPr lvl="0"/>
            <a:r>
              <a:rPr lang="en-US" dirty="0" smtClean="0">
                <a:latin typeface="Times New Roman" panose="02020603050405020304" pitchFamily="18" charset="0"/>
                <a:cs typeface="Times New Roman" panose="02020603050405020304" pitchFamily="18" charset="0"/>
              </a:rPr>
              <a:t>User </a:t>
            </a:r>
            <a:r>
              <a:rPr lang="en-US" dirty="0" smtClean="0">
                <a:latin typeface="Times New Roman" panose="02020603050405020304" pitchFamily="18" charset="0"/>
                <a:cs typeface="Times New Roman" panose="02020603050405020304" pitchFamily="18" charset="0"/>
              </a:rPr>
              <a:t>registration</a:t>
            </a:r>
            <a:endParaRPr lang="en-US" dirty="0">
              <a:latin typeface="Times New Roman" panose="02020603050405020304" pitchFamily="18" charset="0"/>
              <a:cs typeface="Times New Roman" panose="02020603050405020304" pitchFamily="18" charset="0"/>
            </a:endParaRPr>
          </a:p>
          <a:p>
            <a:pPr lvl="0"/>
            <a:r>
              <a:rPr lang="en-US" dirty="0" smtClean="0">
                <a:latin typeface="Times New Roman" panose="02020603050405020304" pitchFamily="18" charset="0"/>
                <a:cs typeface="Times New Roman" panose="02020603050405020304" pitchFamily="18" charset="0"/>
              </a:rPr>
              <a:t>View Book Details</a:t>
            </a:r>
            <a:endParaRPr lang="en-US" dirty="0">
              <a:latin typeface="Times New Roman" panose="02020603050405020304" pitchFamily="18" charset="0"/>
              <a:cs typeface="Times New Roman" panose="02020603050405020304" pitchFamily="18" charset="0"/>
            </a:endParaRPr>
          </a:p>
          <a:p>
            <a:pPr lvl="0"/>
            <a:r>
              <a:rPr lang="en-US" dirty="0" smtClean="0">
                <a:latin typeface="Times New Roman" panose="02020603050405020304" pitchFamily="18" charset="0"/>
                <a:cs typeface="Times New Roman" panose="02020603050405020304" pitchFamily="18" charset="0"/>
              </a:rPr>
              <a:t>Place Order</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91805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2525" y="837282"/>
            <a:ext cx="9889475" cy="5614547"/>
          </a:xfrm>
          <a:prstGeom prst="rect">
            <a:avLst/>
          </a:prstGeom>
        </p:spPr>
      </p:pic>
      <p:sp>
        <p:nvSpPr>
          <p:cNvPr id="2" name="TextBox 1"/>
          <p:cNvSpPr txBox="1"/>
          <p:nvPr/>
        </p:nvSpPr>
        <p:spPr>
          <a:xfrm>
            <a:off x="5905041" y="231354"/>
            <a:ext cx="3602515" cy="461665"/>
          </a:xfrm>
          <a:prstGeom prst="rect">
            <a:avLst/>
          </a:prstGeom>
          <a:noFill/>
        </p:spPr>
        <p:txBody>
          <a:bodyPr wrap="square" rtlCol="0">
            <a:spAutoFit/>
          </a:bodyPr>
          <a:lstStyle/>
          <a:p>
            <a:r>
              <a:rPr lang="en-US" sz="2400" dirty="0" smtClean="0">
                <a:solidFill>
                  <a:schemeClr val="accent1">
                    <a:lumMod val="50000"/>
                  </a:schemeClr>
                </a:solidFill>
                <a:latin typeface="Times New Roman" panose="02020603050405020304" pitchFamily="18" charset="0"/>
                <a:cs typeface="Times New Roman" panose="02020603050405020304" pitchFamily="18" charset="0"/>
              </a:rPr>
              <a:t>HOME PAGE</a:t>
            </a:r>
            <a:endParaRPr lang="en-US" sz="2400"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58878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492" y="804231"/>
            <a:ext cx="9614052" cy="5718356"/>
          </a:xfrm>
          <a:prstGeom prst="rect">
            <a:avLst/>
          </a:prstGeom>
        </p:spPr>
      </p:pic>
      <p:sp>
        <p:nvSpPr>
          <p:cNvPr id="2" name="TextBox 1"/>
          <p:cNvSpPr txBox="1"/>
          <p:nvPr/>
        </p:nvSpPr>
        <p:spPr>
          <a:xfrm>
            <a:off x="5905041" y="220337"/>
            <a:ext cx="3382178" cy="461665"/>
          </a:xfrm>
          <a:prstGeom prst="rect">
            <a:avLst/>
          </a:prstGeom>
          <a:noFill/>
        </p:spPr>
        <p:txBody>
          <a:bodyPr wrap="square" rtlCol="0">
            <a:spAutoFit/>
          </a:bodyPr>
          <a:lstStyle/>
          <a:p>
            <a:r>
              <a:rPr lang="en-US" sz="2400" dirty="0" smtClean="0">
                <a:solidFill>
                  <a:schemeClr val="accent1">
                    <a:lumMod val="50000"/>
                  </a:schemeClr>
                </a:solidFill>
                <a:latin typeface="Times New Roman" panose="02020603050405020304" pitchFamily="18" charset="0"/>
                <a:cs typeface="Times New Roman" panose="02020603050405020304" pitchFamily="18" charset="0"/>
              </a:rPr>
              <a:t>LOGIN PAGE</a:t>
            </a:r>
            <a:endParaRPr lang="en-US" sz="2400"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907216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8BB434"/>
      </a:accent1>
      <a:accent2>
        <a:srgbClr val="33A583"/>
      </a:accent2>
      <a:accent3>
        <a:srgbClr val="3594B4"/>
      </a:accent3>
      <a:accent4>
        <a:srgbClr val="6063B4"/>
      </a:accent4>
      <a:accent5>
        <a:srgbClr val="D35731"/>
      </a:accent5>
      <a:accent6>
        <a:srgbClr val="EBAC4B"/>
      </a:accent6>
      <a:hlink>
        <a:srgbClr val="65AD30"/>
      </a:hlink>
      <a:folHlink>
        <a:srgbClr val="8ED25B"/>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1A9F9826-882C-40B9-8F38-5A3B8CFD196D}"/>
    </a:ext>
  </a:extLst>
</a:theme>
</file>

<file path=docProps/app.xml><?xml version="1.0" encoding="utf-8"?>
<Properties xmlns="http://schemas.openxmlformats.org/officeDocument/2006/extended-properties" xmlns:vt="http://schemas.openxmlformats.org/officeDocument/2006/docPropsVTypes">
  <Template>TM03457496[[fn=Parallax]]</Template>
  <TotalTime>3105</TotalTime>
  <Words>456</Words>
  <Application>Microsoft Office PowerPoint</Application>
  <PresentationFormat>Widescreen</PresentationFormat>
  <Paragraphs>53</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Corbel</vt:lpstr>
      <vt:lpstr>Times New Roman</vt:lpstr>
      <vt:lpstr>Parallax</vt:lpstr>
      <vt:lpstr>Online Book Shopping</vt:lpstr>
      <vt:lpstr>Content</vt:lpstr>
      <vt:lpstr>Introduction</vt:lpstr>
      <vt:lpstr>PowerPoint Presentation</vt:lpstr>
      <vt:lpstr>OBJECTIVES </vt:lpstr>
      <vt:lpstr>PowerPoint Presentation</vt:lpstr>
      <vt:lpstr>Modules</vt:lpstr>
      <vt:lpstr>PowerPoint Presentation</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Campus Recruitment System</dc:title>
  <dc:creator>KIRUTHIKA</dc:creator>
  <cp:lastModifiedBy>KIRUTHIKA</cp:lastModifiedBy>
  <cp:revision>31</cp:revision>
  <dcterms:created xsi:type="dcterms:W3CDTF">2021-08-05T05:50:50Z</dcterms:created>
  <dcterms:modified xsi:type="dcterms:W3CDTF">2021-09-18T11:54:40Z</dcterms:modified>
</cp:coreProperties>
</file>